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you will have chances to get rewards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回报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4686" y="846139"/>
            <a:ext cx="4844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D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9998" y="468141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you will have chances to get rewards.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和前文内容可知，全文介绍尝试新事物，然后你将有机会获得回报，选项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总而言之，不断尝试新事物。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8" y="1315895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try a new sport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not so bad to take risks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don’t like the food finally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in all, keep trying something new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try something new, there’s always the risk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a new kind of art and may be surprised at its beauty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362847" y="1404829"/>
            <a:ext cx="11492999" cy="327847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63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915735"/>
            <a:ext cx="11567000" cy="1251537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663158" y="2255851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信息还原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新趋势题型-4字.eps" descr="id:21475089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416822"/>
            <a:ext cx="5256584" cy="632642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915083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山西中考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3193906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短文主要描写了尝试新事物的风险和可能的回报。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2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356506"/>
            <a:ext cx="2664296" cy="65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80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1052596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one of us has a chance to try new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risk is that we will not be satisfied with our choice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12231" y="687291"/>
            <a:ext cx="38985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E</a:t>
            </a:r>
            <a:endParaRPr lang="zh-CN" altLang="en-US" sz="18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1591092"/>
            <a:ext cx="11485848" cy="2921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try a new sport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not so bad to take risks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don’t like the food finally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in all, keep trying something new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try something new, there’s always the risk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a new kind of art and may be surprised at its beauty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0854" y="1730239"/>
            <a:ext cx="11485848" cy="276703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552847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one of us has a chance to try new things. ... The risk is that we will not be satisfied with our choice.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可知，此处提到尝试新事物的风险，选项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当我们尝试新事物时，总会有风险。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9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27266"/>
            <a:ext cx="11485848" cy="2245615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may try a food we have never had before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too sour, too salty or too spicy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try a new style of music and get a headache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try a new sport like skating and end up falling down a lot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see a different kind of art and be completely disappointed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失望的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try to speak or write a different language and end up embarrassing ourselves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83657" y="720217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2848" y="2972079"/>
            <a:ext cx="11485848" cy="2685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try a new sport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not so bad to take risks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don’t like the food finally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in all, keep trying something new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try something new, there’s always the risk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a new kind of art and may be surprised at its beauty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2847" y="3010262"/>
            <a:ext cx="11492999" cy="269127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715826"/>
            <a:ext cx="11485848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can be too sour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 salty or too spicy.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可知，它可能太酸、太咸或太辣，选项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我们最终不喜欢这种食物。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9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sounds risky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有风险的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us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example, we can try a new food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fall in love with it finally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sweet or tastes very 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try a new sport and fall down but we get back up and finally experience pleasure, even for a minute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see why people love that sport so much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56403" y="86078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8" y="303701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try a new sport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not so bad to take risks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don’t like the food finally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in all, keep trying something new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try something new, there’s always the risk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a new kind of art and may be surprised at its beauty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2847" y="3125950"/>
            <a:ext cx="11492999" cy="327847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3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793199"/>
            <a:ext cx="11485848" cy="590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example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try a new food. And we fall in love with it finally. It can be sweet or tastes very good. We may try a new sport and fall down but we get back up and finally experience pleasure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even for a minute. We may see why people love that sport so much.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可知，此处介绍尝试新事物的一些好处，选项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但冒险也没那么糟糕。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044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try a new kind of music, we may regret we didn’t find it sooner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try to write or speak a different language, and we may be a little embarrassed at first, but we know that the only way to improve is to make mistakes and keep on trying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434436" y="860818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2848" y="253296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can we try a new sport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it is not so bad to take risks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don’t like the food finally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in all, keep trying something new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try something new, there’s always the risk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a new kind of art and may be surprised at its beauty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2847" y="2621894"/>
            <a:ext cx="11492999" cy="327847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51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793199"/>
            <a:ext cx="11485848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try a new kind of music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may regret we didn’t find it sooner...We can try to write or speak a different language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may be a little embarrassed at first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we know that the only way to improve is to make mistakes and keep on trying.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可知，如果我们尝试一种新的音乐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6585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我们可能会后悔没有早点发现它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我们可以尽力写或说一种不同的语言，一开始我们可能会有点尴尬，但我们知道唯一的提高方法就是犯错误并不断尝试。选项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我们可以看到一种新的艺术，可能会对它的美感到惊讶。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297330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866</Words>
  <Application>Microsoft Office PowerPoint</Application>
  <PresentationFormat>自定义</PresentationFormat>
  <Paragraphs>51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